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7"/>
  </p:notesMasterIdLst>
  <p:sldIdLst>
    <p:sldId id="256" r:id="rId2"/>
    <p:sldId id="271" r:id="rId3"/>
    <p:sldId id="257" r:id="rId4"/>
    <p:sldId id="263" r:id="rId5"/>
    <p:sldId id="283" r:id="rId6"/>
    <p:sldId id="284" r:id="rId7"/>
    <p:sldId id="258" r:id="rId8"/>
    <p:sldId id="262" r:id="rId9"/>
    <p:sldId id="261" r:id="rId10"/>
    <p:sldId id="277" r:id="rId11"/>
    <p:sldId id="264" r:id="rId12"/>
    <p:sldId id="265" r:id="rId13"/>
    <p:sldId id="266" r:id="rId14"/>
    <p:sldId id="275" r:id="rId15"/>
    <p:sldId id="276" r:id="rId16"/>
    <p:sldId id="267" r:id="rId17"/>
    <p:sldId id="268" r:id="rId18"/>
    <p:sldId id="274" r:id="rId19"/>
    <p:sldId id="278" r:id="rId20"/>
    <p:sldId id="280" r:id="rId21"/>
    <p:sldId id="272" r:id="rId22"/>
    <p:sldId id="281" r:id="rId23"/>
    <p:sldId id="282" r:id="rId24"/>
    <p:sldId id="285" r:id="rId25"/>
    <p:sldId id="286" r:id="rId2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430" autoAdjust="0"/>
  </p:normalViewPr>
  <p:slideViewPr>
    <p:cSldViewPr>
      <p:cViewPr>
        <p:scale>
          <a:sx n="121" d="100"/>
          <a:sy n="121" d="100"/>
        </p:scale>
        <p:origin x="-134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76" y="1306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451BC-08D8-4F19-846A-B73612EA6DF5}" type="datetimeFigureOut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1EE0E-0D98-4542-BA49-2FE10F0F221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7726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B163B-A407-4126-AAF0-979603C183F6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1E43D-25CD-48F9-9EAC-E63AE2E8B6EB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BCF5E-F7CC-40AA-9C90-A230AC8C1CF2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967F2-E5E0-4AC9-A8CD-C0B1CA2395CD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D1DF7-8E4F-4801-B3DA-906A4C31996E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03D7-E04D-48C5-BC3F-7EE38B8EC645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CACB4-5184-47F7-8DE9-F88937D0D13C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255A5-8F1C-48C9-A2BC-B64098D2333E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C48C2-D2F7-4F20-A6FA-41220302D9A5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38F5C-27AF-4795-B927-A3B69EE3B505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4B663-129E-49E7-9063-8FB6295576AE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D166-487F-4BDE-9F69-D7ECFC19504D}" type="datetime1">
              <a:rPr lang="ko-KR" altLang="en-US" smtClean="0"/>
              <a:pPr/>
              <a:t>2013-05-12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588812-C3D9-4509-919C-F79C3EFF90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ko-KR" altLang="en-US" sz="3600" b="1" dirty="0" smtClean="0"/>
              <a:t>내곡동 </a:t>
            </a:r>
            <a:r>
              <a:rPr lang="en-US" altLang="ko-KR" sz="3600" b="1" dirty="0" smtClean="0"/>
              <a:t>321</a:t>
            </a:r>
            <a:r>
              <a:rPr lang="ko-KR" altLang="en-US" sz="3600" b="1" dirty="0" smtClean="0"/>
              <a:t>번지 예방사업 사방댐 </a:t>
            </a:r>
            <a:r>
              <a:rPr lang="en-US" altLang="ko-KR" sz="3600" b="1" dirty="0" smtClean="0"/>
              <a:t/>
            </a:r>
            <a:br>
              <a:rPr lang="en-US" altLang="ko-KR" sz="3600" b="1" dirty="0" smtClean="0"/>
            </a:br>
            <a:r>
              <a:rPr lang="en-US" altLang="ko-KR" sz="3600" b="1" dirty="0" smtClean="0"/>
              <a:t/>
            </a:r>
            <a:br>
              <a:rPr lang="en-US" altLang="ko-KR" sz="3600" b="1" dirty="0" smtClean="0"/>
            </a:br>
            <a:r>
              <a:rPr lang="ko-KR" altLang="en-US" sz="2400" b="1" dirty="0" err="1" smtClean="0"/>
              <a:t>덕타일파일</a:t>
            </a:r>
            <a:r>
              <a:rPr lang="ko-KR" altLang="en-US" sz="2400" b="1" dirty="0" smtClean="0"/>
              <a:t> 결과보고서</a:t>
            </a:r>
            <a:endParaRPr lang="ko-KR" altLang="en-US" sz="24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5085184"/>
            <a:ext cx="6400800" cy="553616"/>
          </a:xfrm>
        </p:spPr>
        <p:txBody>
          <a:bodyPr>
            <a:normAutofit lnSpcReduction="10000"/>
          </a:bodyPr>
          <a:lstStyle/>
          <a:p>
            <a:r>
              <a:rPr lang="ko-KR" altLang="en-US" dirty="0" err="1" smtClean="0"/>
              <a:t>디아이파일판매</a:t>
            </a:r>
            <a:r>
              <a:rPr lang="ko-KR" altLang="en-US" dirty="0" smtClean="0"/>
              <a:t> 주식회사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ko-KR" altLang="en-US" sz="3200" b="1" dirty="0" smtClean="0"/>
              <a:t>서초구</a:t>
            </a:r>
            <a:r>
              <a:rPr lang="en-US" altLang="ko-KR" sz="3200" b="1" dirty="0" smtClean="0"/>
              <a:t> </a:t>
            </a:r>
            <a:r>
              <a:rPr lang="ko-KR" altLang="en-US" sz="3200" b="1" dirty="0" smtClean="0"/>
              <a:t>내곡동 </a:t>
            </a:r>
            <a:r>
              <a:rPr lang="en-US" altLang="ko-KR" sz="3200" b="1" dirty="0" smtClean="0"/>
              <a:t>321</a:t>
            </a:r>
            <a:r>
              <a:rPr lang="ko-KR" altLang="en-US" sz="3200" b="1" dirty="0" smtClean="0"/>
              <a:t>번지 예방사업 사방댐</a:t>
            </a:r>
            <a:endParaRPr lang="ko-KR" altLang="en-US" sz="3200" b="1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1115616" y="1844824"/>
          <a:ext cx="6912768" cy="311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7"/>
                <a:gridCol w="2606687"/>
                <a:gridCol w="846802"/>
                <a:gridCol w="2307152"/>
              </a:tblGrid>
              <a:tr h="460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제  목</a:t>
                      </a:r>
                      <a:endParaRPr lang="ko-KR" altLang="en-US" sz="16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서초구 내곡동 </a:t>
                      </a:r>
                      <a:r>
                        <a:rPr lang="en-US" altLang="ko-KR" sz="1600" dirty="0" smtClean="0"/>
                        <a:t>321</a:t>
                      </a:r>
                      <a:r>
                        <a:rPr lang="ko-KR" altLang="en-US" sz="1600" dirty="0" smtClean="0"/>
                        <a:t>번지 사방댐 기초 </a:t>
                      </a:r>
                      <a:r>
                        <a:rPr lang="ko-KR" altLang="en-US" sz="1600" dirty="0" err="1" smtClean="0"/>
                        <a:t>덕타일파일</a:t>
                      </a:r>
                      <a:r>
                        <a:rPr lang="ko-KR" altLang="en-US" sz="1600" dirty="0" smtClean="0"/>
                        <a:t> 말뚝공사</a:t>
                      </a:r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/>
                </a:tc>
              </a:tr>
              <a:tr h="1008112"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공종현황</a:t>
                      </a:r>
                      <a:endParaRPr lang="ko-KR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>
                        <a:buFontTx/>
                        <a:buChar char="-"/>
                      </a:pPr>
                      <a:endParaRPr lang="en-US" altLang="ko-KR" dirty="0" smtClean="0"/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dirty="0" smtClean="0"/>
                        <a:t> 4</a:t>
                      </a:r>
                      <a:r>
                        <a:rPr lang="ko-KR" altLang="en-US" dirty="0" smtClean="0"/>
                        <a:t>월 </a:t>
                      </a:r>
                      <a:r>
                        <a:rPr lang="en-US" altLang="ko-KR" dirty="0" smtClean="0"/>
                        <a:t>3~7</a:t>
                      </a:r>
                      <a:r>
                        <a:rPr lang="ko-KR" altLang="en-US" dirty="0" smtClean="0"/>
                        <a:t>일 덕타일파일 말뚝시공</a:t>
                      </a:r>
                      <a:r>
                        <a:rPr lang="en-US" altLang="ko-KR" dirty="0" smtClean="0"/>
                        <a:t>.</a:t>
                      </a: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dirty="0" smtClean="0"/>
                        <a:t> 4</a:t>
                      </a:r>
                      <a:r>
                        <a:rPr lang="ko-KR" altLang="en-US" dirty="0" smtClean="0"/>
                        <a:t>월 </a:t>
                      </a:r>
                      <a:r>
                        <a:rPr lang="en-US" altLang="ko-KR" dirty="0" smtClean="0"/>
                        <a:t>4</a:t>
                      </a:r>
                      <a:r>
                        <a:rPr lang="ko-KR" altLang="en-US" dirty="0" smtClean="0"/>
                        <a:t>일 덕타일파일 </a:t>
                      </a:r>
                      <a:r>
                        <a:rPr lang="ko-KR" altLang="en-US" dirty="0" err="1" smtClean="0"/>
                        <a:t>항타</a:t>
                      </a:r>
                      <a:r>
                        <a:rPr lang="ko-KR" altLang="en-US" dirty="0" smtClean="0"/>
                        <a:t> 및 건전도 관찰</a:t>
                      </a:r>
                      <a:r>
                        <a:rPr lang="en-US" altLang="ko-KR" dirty="0" smtClean="0"/>
                        <a:t>.</a:t>
                      </a: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baseline="0" dirty="0" smtClean="0"/>
                        <a:t> 4</a:t>
                      </a:r>
                      <a:r>
                        <a:rPr lang="ko-KR" altLang="en-US" baseline="0" dirty="0" smtClean="0"/>
                        <a:t>월 </a:t>
                      </a:r>
                      <a:r>
                        <a:rPr lang="en-US" altLang="ko-KR" baseline="0" dirty="0" smtClean="0"/>
                        <a:t>8</a:t>
                      </a:r>
                      <a:r>
                        <a:rPr lang="ko-KR" altLang="en-US" baseline="0" dirty="0" smtClean="0"/>
                        <a:t>일 그라우트 시공</a:t>
                      </a:r>
                      <a:r>
                        <a:rPr lang="en-US" altLang="ko-KR" baseline="0" dirty="0" smtClean="0"/>
                        <a:t>.</a:t>
                      </a:r>
                      <a:endParaRPr lang="en-US" altLang="ko-KR" dirty="0" smtClean="0"/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baseline="0" dirty="0" smtClean="0"/>
                        <a:t> 4</a:t>
                      </a:r>
                      <a:r>
                        <a:rPr lang="ko-KR" altLang="en-US" baseline="0" dirty="0" smtClean="0"/>
                        <a:t>월 </a:t>
                      </a:r>
                      <a:r>
                        <a:rPr lang="en-US" altLang="ko-KR" baseline="0" dirty="0" smtClean="0"/>
                        <a:t>8</a:t>
                      </a:r>
                      <a:r>
                        <a:rPr lang="ko-KR" altLang="en-US" baseline="0" dirty="0" smtClean="0"/>
                        <a:t>일 </a:t>
                      </a:r>
                      <a:r>
                        <a:rPr lang="en-US" altLang="ko-KR" baseline="0" dirty="0" smtClean="0"/>
                        <a:t>Ductile cast iron pile </a:t>
                      </a:r>
                      <a:r>
                        <a:rPr lang="ko-KR" altLang="en-US" baseline="0" dirty="0" smtClean="0"/>
                        <a:t>동재하 시험</a:t>
                      </a:r>
                      <a:r>
                        <a:rPr lang="en-US" altLang="ko-KR" baseline="0" dirty="0" smtClean="0"/>
                        <a:t>.</a:t>
                      </a:r>
                    </a:p>
                    <a:p>
                      <a:pPr latinLnBrk="1">
                        <a:buFontTx/>
                        <a:buNone/>
                      </a:pPr>
                      <a:endParaRPr lang="en-US" altLang="ko-KR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세부원인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- </a:t>
                      </a:r>
                      <a:r>
                        <a:rPr lang="ko-KR" altLang="en-US" dirty="0" smtClean="0"/>
                        <a:t>기술지원</a:t>
                      </a:r>
                      <a:r>
                        <a:rPr lang="en-US" altLang="ko-KR" dirty="0" smtClean="0"/>
                        <a:t>.</a:t>
                      </a: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ko-KR" altLang="en-US" baseline="0" dirty="0" smtClean="0"/>
                        <a:t> 기초말뚝 시공</a:t>
                      </a:r>
                      <a:r>
                        <a:rPr lang="en-US" altLang="ko-KR" baseline="0" dirty="0" smtClean="0"/>
                        <a:t>.</a:t>
                      </a: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baseline="0" dirty="0" smtClean="0"/>
                        <a:t> </a:t>
                      </a:r>
                      <a:r>
                        <a:rPr lang="ko-KR" altLang="en-US" baseline="0" dirty="0" smtClean="0"/>
                        <a:t>데이터 시험</a:t>
                      </a:r>
                      <a:r>
                        <a:rPr lang="en-US" altLang="ko-KR" baseline="0" dirty="0" smtClean="0"/>
                        <a:t>.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1317804" cy="46669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배치도</a:t>
            </a:r>
            <a:endParaRPr lang="ko-KR" altLang="en-US" sz="2800" b="1" dirty="0"/>
          </a:p>
        </p:txBody>
      </p:sp>
      <p:pic>
        <p:nvPicPr>
          <p:cNvPr id="9" name="내용 개체 틀 8" descr="내곡동 사방댐 배치도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757" t="5051" r="4167" b="4040"/>
          <a:stretch>
            <a:fillRect/>
          </a:stretch>
        </p:blipFill>
        <p:spPr>
          <a:xfrm rot="16200000">
            <a:off x="1974323" y="-146009"/>
            <a:ext cx="5380598" cy="7530060"/>
          </a:xfrm>
        </p:spPr>
      </p:pic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내곡동 사방댐 배치도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932" t="5825" r="2577" b="2913"/>
          <a:stretch>
            <a:fillRect/>
          </a:stretch>
        </p:blipFill>
        <p:spPr>
          <a:xfrm rot="16200000">
            <a:off x="1937915" y="-294896"/>
            <a:ext cx="5256585" cy="7560842"/>
          </a:xfrm>
          <a:prstGeom prst="rect">
            <a:avLst/>
          </a:prstGeom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971600" y="476672"/>
            <a:ext cx="1428760" cy="4174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dirty="0" smtClean="0">
                <a:latin typeface="+mj-lt"/>
                <a:ea typeface="+mj-ea"/>
                <a:cs typeface="+mj-cs"/>
              </a:rPr>
              <a:t>상세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도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562074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/>
              <a:t>시추 주상도 </a:t>
            </a:r>
            <a:r>
              <a:rPr lang="en-US" altLang="ko-KR" sz="2800" b="1" dirty="0" smtClean="0"/>
              <a:t>1</a:t>
            </a:r>
            <a:endParaRPr lang="ko-KR" altLang="en-US" sz="2800" b="1" dirty="0"/>
          </a:p>
        </p:txBody>
      </p:sp>
      <p:pic>
        <p:nvPicPr>
          <p:cNvPr id="5" name="내용 개체 틀 4" descr="내곡동 사방댐 시추주상도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000" t="2823" r="8000" b="4027"/>
          <a:stretch>
            <a:fillRect/>
          </a:stretch>
        </p:blipFill>
        <p:spPr>
          <a:xfrm>
            <a:off x="1115616" y="1052736"/>
            <a:ext cx="3600400" cy="5400600"/>
          </a:xfr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6" name="그림 5" descr="내곡동 사방댐 시추주상도 2.jpg"/>
          <p:cNvPicPr>
            <a:picLocks noChangeAspect="1"/>
          </p:cNvPicPr>
          <p:nvPr/>
        </p:nvPicPr>
        <p:blipFill>
          <a:blip r:embed="rId3" cstate="print"/>
          <a:srcRect l="3704" t="2857" r="5556" b="5371"/>
          <a:stretch>
            <a:fillRect/>
          </a:stretch>
        </p:blipFill>
        <p:spPr>
          <a:xfrm>
            <a:off x="4860032" y="1052736"/>
            <a:ext cx="3672408" cy="53285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/>
              <a:t>시추 주상도 </a:t>
            </a:r>
            <a:r>
              <a:rPr lang="en-US" altLang="ko-KR" sz="2800" b="1" dirty="0" smtClean="0"/>
              <a:t>2</a:t>
            </a:r>
            <a:endParaRPr lang="ko-KR" altLang="en-US" sz="2800" b="1" dirty="0"/>
          </a:p>
        </p:txBody>
      </p:sp>
      <p:pic>
        <p:nvPicPr>
          <p:cNvPr id="5" name="내용 개체 틀 4" descr="내곡동 사방댐 시추주상도 3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188" r="5912" b="4540"/>
          <a:stretch>
            <a:fillRect/>
          </a:stretch>
        </p:blipFill>
        <p:spPr>
          <a:xfrm>
            <a:off x="1043608" y="908720"/>
            <a:ext cx="3672408" cy="5400600"/>
          </a:xfr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6" name="그림 5" descr="내곡동 사방댐 시추주상도 3-2.jpg"/>
          <p:cNvPicPr>
            <a:picLocks noChangeAspect="1"/>
          </p:cNvPicPr>
          <p:nvPr/>
        </p:nvPicPr>
        <p:blipFill>
          <a:blip r:embed="rId3" cstate="print"/>
          <a:srcRect l="2888" t="2512" r="6870" b="3290"/>
          <a:stretch>
            <a:fillRect/>
          </a:stretch>
        </p:blipFill>
        <p:spPr>
          <a:xfrm>
            <a:off x="4860032" y="980728"/>
            <a:ext cx="3600400" cy="5400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2386608" cy="562074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/>
              <a:t>현장주변사진</a:t>
            </a:r>
            <a:endParaRPr lang="ko-KR" altLang="en-US" sz="2800" b="1" dirty="0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6572264" y="5715016"/>
            <a:ext cx="1728192" cy="2740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시공전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현장사진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그림 13" descr="20130403_1514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928670"/>
            <a:ext cx="3555571" cy="4643470"/>
          </a:xfrm>
          <a:prstGeom prst="rect">
            <a:avLst/>
          </a:prstGeom>
        </p:spPr>
      </p:pic>
      <p:pic>
        <p:nvPicPr>
          <p:cNvPr id="15" name="내용 개체 틀 3" descr="20130403_1513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928670"/>
            <a:ext cx="3571900" cy="4643470"/>
          </a:xfrm>
          <a:prstGeom prst="rect">
            <a:avLst/>
          </a:prstGeom>
        </p:spPr>
      </p:pic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857224" y="785794"/>
          <a:ext cx="7550494" cy="4868246"/>
        </p:xfrm>
        <a:graphic>
          <a:graphicData uri="http://schemas.openxmlformats.org/drawingml/2006/table">
            <a:tbl>
              <a:tblPr/>
              <a:tblGrid>
                <a:gridCol w="7550494"/>
              </a:tblGrid>
              <a:tr h="486824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3240360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err="1" smtClean="0"/>
              <a:t>덕타일파일</a:t>
            </a:r>
            <a:r>
              <a:rPr lang="ko-KR" altLang="en-US" sz="2800" b="1" dirty="0" smtClean="0"/>
              <a:t> 사진 </a:t>
            </a:r>
            <a:endParaRPr lang="ko-KR" altLang="en-US" sz="2800" b="1" dirty="0"/>
          </a:p>
        </p:txBody>
      </p:sp>
      <p:pic>
        <p:nvPicPr>
          <p:cNvPr id="13" name="내용 개체 틀 7" descr="20130407_1121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3571876"/>
            <a:ext cx="7000924" cy="2664229"/>
          </a:xfrm>
          <a:prstGeom prst="rect">
            <a:avLst/>
          </a:prstGeom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11" name="그림 10" descr="20130407_110426.jpg"/>
          <p:cNvPicPr>
            <a:picLocks noChangeAspect="1"/>
          </p:cNvPicPr>
          <p:nvPr/>
        </p:nvPicPr>
        <p:blipFill>
          <a:blip r:embed="rId3" cstate="print"/>
          <a:srcRect l="1176" t="56300" b="8001"/>
          <a:stretch>
            <a:fillRect/>
          </a:stretch>
        </p:blipFill>
        <p:spPr>
          <a:xfrm>
            <a:off x="1142976" y="857232"/>
            <a:ext cx="7000924" cy="2592288"/>
          </a:xfrm>
          <a:prstGeom prst="rect">
            <a:avLst/>
          </a:prstGeom>
        </p:spPr>
      </p:pic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1021080" y="731520"/>
          <a:ext cx="7194258" cy="5562600"/>
        </p:xfrm>
        <a:graphic>
          <a:graphicData uri="http://schemas.openxmlformats.org/drawingml/2006/table">
            <a:tbl>
              <a:tblPr/>
              <a:tblGrid>
                <a:gridCol w="7194258"/>
              </a:tblGrid>
              <a:tr h="556260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5" name="제목 1"/>
          <p:cNvSpPr txBox="1">
            <a:spLocks/>
          </p:cNvSpPr>
          <p:nvPr/>
        </p:nvSpPr>
        <p:spPr>
          <a:xfrm>
            <a:off x="6072198" y="6215082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파일 길이 검사사진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4978896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파일 </a:t>
            </a:r>
            <a:r>
              <a:rPr lang="ko-KR" altLang="en-US" sz="2800" b="1" dirty="0" err="1" smtClean="0"/>
              <a:t>항타및건전도</a:t>
            </a:r>
            <a:r>
              <a:rPr lang="ko-KR" altLang="en-US" sz="2800" b="1" dirty="0" smtClean="0"/>
              <a:t> 관찰사진 </a:t>
            </a:r>
            <a:endParaRPr lang="ko-KR" altLang="en-US" sz="2800" b="1" dirty="0"/>
          </a:p>
        </p:txBody>
      </p:sp>
      <p:pic>
        <p:nvPicPr>
          <p:cNvPr id="4" name="내용 개체 틀 3" descr="20130404_1050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92877" y="1678769"/>
            <a:ext cx="4714908" cy="3500462"/>
          </a:xfrm>
        </p:spPr>
      </p:pic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그림 4" descr="20130404_105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107653" y="1678769"/>
            <a:ext cx="4714908" cy="3500462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857224" y="928670"/>
          <a:ext cx="7463816" cy="4999690"/>
        </p:xfrm>
        <a:graphic>
          <a:graphicData uri="http://schemas.openxmlformats.org/drawingml/2006/table">
            <a:tbl>
              <a:tblPr/>
              <a:tblGrid>
                <a:gridCol w="7463816"/>
              </a:tblGrid>
              <a:tr h="499969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1" name="제목 1"/>
          <p:cNvSpPr txBox="1">
            <a:spLocks/>
          </p:cNvSpPr>
          <p:nvPr/>
        </p:nvSpPr>
        <p:spPr>
          <a:xfrm>
            <a:off x="6072198" y="5929330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+mj-lt"/>
                <a:ea typeface="+mj-ea"/>
                <a:cs typeface="+mj-cs"/>
              </a:rPr>
              <a:t>센서 부착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사진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20130404_1051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49261" y="1693823"/>
            <a:ext cx="4530702" cy="3429024"/>
          </a:xfrm>
          <a:prstGeom prst="rect">
            <a:avLst/>
          </a:prstGeo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6" name="그림 5" descr="20130404_1052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071934" y="1714488"/>
            <a:ext cx="4572032" cy="342902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857884" y="5857892"/>
            <a:ext cx="2786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 smtClean="0"/>
              <a:t>센서부착 완료사진</a:t>
            </a:r>
            <a:r>
              <a:rPr lang="en-US" altLang="ko-KR" b="1" dirty="0" smtClean="0"/>
              <a:t>2</a:t>
            </a:r>
            <a:r>
              <a:rPr lang="ko-KR" altLang="en-US" b="1" dirty="0" smtClean="0"/>
              <a:t>      </a:t>
            </a:r>
            <a:endParaRPr lang="ko-KR" altLang="en-US" dirty="0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5114932" cy="654032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파일 </a:t>
            </a:r>
            <a:r>
              <a:rPr lang="ko-KR" altLang="en-US" sz="2800" b="1" dirty="0" err="1" smtClean="0"/>
              <a:t>항타및건전도</a:t>
            </a:r>
            <a:r>
              <a:rPr lang="ko-KR" altLang="en-US" sz="2800" b="1" dirty="0" smtClean="0"/>
              <a:t> 관찰사진</a:t>
            </a:r>
            <a:r>
              <a:rPr lang="en-US" altLang="ko-KR" sz="2800" b="1" dirty="0" smtClean="0"/>
              <a:t>2</a:t>
            </a:r>
            <a:r>
              <a:rPr lang="ko-KR" altLang="en-US" sz="2800" b="1" dirty="0" smtClean="0"/>
              <a:t> </a:t>
            </a:r>
            <a:endParaRPr lang="ko-KR" altLang="en-US" sz="2800" b="1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914400" y="1000108"/>
          <a:ext cx="7229500" cy="4786346"/>
        </p:xfrm>
        <a:graphic>
          <a:graphicData uri="http://schemas.openxmlformats.org/drawingml/2006/table">
            <a:tbl>
              <a:tblPr/>
              <a:tblGrid>
                <a:gridCol w="7229500"/>
              </a:tblGrid>
              <a:tr h="478634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2818656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현장시공사진 </a:t>
            </a:r>
            <a:r>
              <a:rPr lang="en-US" altLang="ko-KR" sz="2800" b="1" dirty="0" smtClean="0"/>
              <a:t>1</a:t>
            </a:r>
            <a:endParaRPr lang="ko-KR" altLang="en-US" sz="2800" b="1" dirty="0"/>
          </a:p>
        </p:txBody>
      </p:sp>
      <p:pic>
        <p:nvPicPr>
          <p:cNvPr id="5" name="내용 개체 틀 4" descr="20130404_1052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06069" y="1746200"/>
            <a:ext cx="4959391" cy="3428454"/>
          </a:xfrm>
        </p:spPr>
      </p:pic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6" name="그림 5" descr="20130405_0829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873674" y="1769872"/>
            <a:ext cx="4968552" cy="3429024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944880" y="857232"/>
          <a:ext cx="7193280" cy="5214974"/>
        </p:xfrm>
        <a:graphic>
          <a:graphicData uri="http://schemas.openxmlformats.org/drawingml/2006/table">
            <a:tbl>
              <a:tblPr/>
              <a:tblGrid>
                <a:gridCol w="7193280"/>
              </a:tblGrid>
              <a:tr h="521497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제목 1"/>
          <p:cNvSpPr txBox="1">
            <a:spLocks/>
          </p:cNvSpPr>
          <p:nvPr/>
        </p:nvSpPr>
        <p:spPr>
          <a:xfrm>
            <a:off x="5857884" y="6072206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파일</a:t>
            </a:r>
            <a:r>
              <a:rPr lang="ko-KR" altLang="en-US" b="1" dirty="0" err="1" smtClean="0">
                <a:latin typeface="+mj-lt"/>
                <a:ea typeface="+mj-ea"/>
                <a:cs typeface="+mj-cs"/>
              </a:rPr>
              <a:t>항타</a:t>
            </a:r>
            <a:r>
              <a:rPr lang="ko-KR" altLang="en-US" b="1" dirty="0" smtClean="0">
                <a:latin typeface="+mj-lt"/>
                <a:ea typeface="+mj-ea"/>
                <a:cs typeface="+mj-cs"/>
              </a:rPr>
              <a:t> 시공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사진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3034680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 시공사진 </a:t>
            </a:r>
            <a:r>
              <a:rPr lang="en-US" altLang="ko-KR" sz="2800" b="1" dirty="0" smtClean="0"/>
              <a:t>2</a:t>
            </a:r>
            <a:endParaRPr lang="ko-KR" altLang="en-US" sz="2800" b="1" dirty="0"/>
          </a:p>
        </p:txBody>
      </p:sp>
      <p:pic>
        <p:nvPicPr>
          <p:cNvPr id="4" name="내용 개체 틀 3" descr="20130405_1734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92934" y="1635836"/>
            <a:ext cx="4871811" cy="3457479"/>
          </a:xfrm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그림 4" descr="20130405_1029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857620" y="1643050"/>
            <a:ext cx="4857784" cy="3429024"/>
          </a:xfrm>
          <a:prstGeom prst="rect">
            <a:avLst/>
          </a:prstGeo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6072198" y="5929330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파일항타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시공사진 </a:t>
            </a:r>
            <a:r>
              <a:rPr lang="en-US" altLang="ko-KR" b="1" dirty="0" smtClean="0">
                <a:latin typeface="+mj-lt"/>
                <a:ea typeface="+mj-ea"/>
                <a:cs typeface="+mj-cs"/>
              </a:rPr>
              <a:t>2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899160" y="785794"/>
          <a:ext cx="7208520" cy="5096846"/>
        </p:xfrm>
        <a:graphic>
          <a:graphicData uri="http://schemas.openxmlformats.org/drawingml/2006/table">
            <a:tbl>
              <a:tblPr/>
              <a:tblGrid>
                <a:gridCol w="7208520"/>
              </a:tblGrid>
              <a:tr h="509684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3106688" cy="418058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현장시공사진 </a:t>
            </a:r>
            <a:r>
              <a:rPr lang="en-US" altLang="ko-KR" sz="2800" b="1" dirty="0" smtClean="0"/>
              <a:t>3-1</a:t>
            </a:r>
            <a:endParaRPr lang="ko-KR" altLang="en-US" sz="2800" b="1" dirty="0"/>
          </a:p>
        </p:txBody>
      </p:sp>
      <p:pic>
        <p:nvPicPr>
          <p:cNvPr id="4" name="내용 개체 틀 3" descr="20130405_1241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31159" y="1726173"/>
            <a:ext cx="5024030" cy="3429024"/>
          </a:xfrm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그림 4" descr="20130405_1242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857620" y="1714488"/>
            <a:ext cx="5000660" cy="3429024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822960" y="785794"/>
          <a:ext cx="7360920" cy="5249246"/>
        </p:xfrm>
        <a:graphic>
          <a:graphicData uri="http://schemas.openxmlformats.org/drawingml/2006/table">
            <a:tbl>
              <a:tblPr/>
              <a:tblGrid>
                <a:gridCol w="7360920"/>
              </a:tblGrid>
              <a:tr h="524924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6072198" y="6000768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번파일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삽입사진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3106688" cy="562074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현장시공사진 </a:t>
            </a:r>
            <a:r>
              <a:rPr lang="en-US" altLang="ko-KR" sz="2800" b="1" dirty="0" smtClean="0"/>
              <a:t>3-2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8" name="그림 7" descr="20130405_1239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73782" y="1912178"/>
            <a:ext cx="4824536" cy="3286148"/>
          </a:xfrm>
          <a:prstGeom prst="rect">
            <a:avLst/>
          </a:prstGeom>
        </p:spPr>
      </p:pic>
      <p:pic>
        <p:nvPicPr>
          <p:cNvPr id="13" name="내용 개체 틀 6" descr="20130405_124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945682" y="1912179"/>
            <a:ext cx="4824537" cy="3286148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1005840" y="1000108"/>
          <a:ext cx="7086600" cy="5095892"/>
        </p:xfrm>
        <a:graphic>
          <a:graphicData uri="http://schemas.openxmlformats.org/drawingml/2006/table">
            <a:tbl>
              <a:tblPr/>
              <a:tblGrid>
                <a:gridCol w="7086600"/>
              </a:tblGrid>
              <a:tr h="509589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1" name="제목 1"/>
          <p:cNvSpPr txBox="1">
            <a:spLocks/>
          </p:cNvSpPr>
          <p:nvPr/>
        </p:nvSpPr>
        <p:spPr>
          <a:xfrm>
            <a:off x="6072198" y="6072206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번파일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삽입사진 </a:t>
            </a:r>
            <a:r>
              <a:rPr lang="en-US" altLang="ko-KR" b="1" dirty="0" smtClean="0">
                <a:latin typeface="+mj-lt"/>
                <a:ea typeface="+mj-ea"/>
                <a:cs typeface="+mj-cs"/>
              </a:rPr>
              <a:t>2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3322712" cy="633412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현장시공사진 </a:t>
            </a:r>
            <a:r>
              <a:rPr lang="en-US" altLang="ko-KR" sz="2800" b="1" dirty="0" smtClean="0"/>
              <a:t>3-3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10" name="그림 9" descr="20130405_1639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821901" y="1750207"/>
            <a:ext cx="4929222" cy="3429024"/>
          </a:xfrm>
          <a:prstGeom prst="rect">
            <a:avLst/>
          </a:prstGeom>
        </p:spPr>
      </p:pic>
      <p:pic>
        <p:nvPicPr>
          <p:cNvPr id="11" name="그림 10" descr="20130405_1639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14282" y="1714488"/>
            <a:ext cx="5000660" cy="3429024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928662" y="857232"/>
          <a:ext cx="7143800" cy="5143536"/>
        </p:xfrm>
        <a:graphic>
          <a:graphicData uri="http://schemas.openxmlformats.org/drawingml/2006/table">
            <a:tbl>
              <a:tblPr/>
              <a:tblGrid>
                <a:gridCol w="7143800"/>
              </a:tblGrid>
              <a:tr h="514353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제목 1"/>
          <p:cNvSpPr txBox="1">
            <a:spLocks/>
          </p:cNvSpPr>
          <p:nvPr/>
        </p:nvSpPr>
        <p:spPr>
          <a:xfrm>
            <a:off x="6072198" y="6072206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번파일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삽입사진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5572164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현장시공사진 </a:t>
            </a:r>
            <a:r>
              <a:rPr lang="en-US" altLang="ko-KR" sz="2800" b="1" dirty="0" smtClean="0"/>
              <a:t>4</a:t>
            </a:r>
            <a:endParaRPr lang="ko-KR" altLang="en-US" sz="2800" b="1" dirty="0"/>
          </a:p>
        </p:txBody>
      </p:sp>
      <p:pic>
        <p:nvPicPr>
          <p:cNvPr id="4" name="내용 개체 틀 3" descr="20130404_1200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42844" y="1785926"/>
            <a:ext cx="5072098" cy="3357586"/>
          </a:xfrm>
        </p:spPr>
      </p:pic>
      <p:sp>
        <p:nvSpPr>
          <p:cNvPr id="7" name="바닥글 개체 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그림 4" descr="20130404_1201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714744" y="1785926"/>
            <a:ext cx="5072098" cy="3357586"/>
          </a:xfrm>
          <a:prstGeom prst="rect">
            <a:avLst/>
          </a:prstGeom>
        </p:spPr>
      </p:pic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914400" y="853440"/>
          <a:ext cx="7117080" cy="5242560"/>
        </p:xfrm>
        <a:graphic>
          <a:graphicData uri="http://schemas.openxmlformats.org/drawingml/2006/table">
            <a:tbl>
              <a:tblPr/>
              <a:tblGrid>
                <a:gridCol w="7117080"/>
              </a:tblGrid>
              <a:tr h="524256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제목 1"/>
          <p:cNvSpPr txBox="1">
            <a:spLocks/>
          </p:cNvSpPr>
          <p:nvPr/>
        </p:nvSpPr>
        <p:spPr>
          <a:xfrm>
            <a:off x="5214942" y="6072206"/>
            <a:ext cx="321471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+mj-lt"/>
                <a:ea typeface="+mj-ea"/>
                <a:cs typeface="+mj-cs"/>
              </a:rPr>
              <a:t>파일시공 후 절단작업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사진 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1538" y="285728"/>
            <a:ext cx="2962672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 시공사진 </a:t>
            </a:r>
            <a:r>
              <a:rPr lang="en-US" altLang="ko-KR" sz="2800" b="1" dirty="0" smtClean="0"/>
              <a:t>5</a:t>
            </a:r>
            <a:endParaRPr lang="ko-KR" altLang="en-US" sz="2800" b="1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6" name="그림 5" descr="20130407_1114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74142" y="1726066"/>
            <a:ext cx="4809502" cy="3357586"/>
          </a:xfrm>
          <a:prstGeom prst="rect">
            <a:avLst/>
          </a:prstGeom>
        </p:spPr>
      </p:pic>
      <p:pic>
        <p:nvPicPr>
          <p:cNvPr id="7" name="그림 6" descr="IMG_20130407_1105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000108"/>
            <a:ext cx="3357586" cy="4786346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929640" y="914400"/>
          <a:ext cx="7010400" cy="4968240"/>
        </p:xfrm>
        <a:graphic>
          <a:graphicData uri="http://schemas.openxmlformats.org/drawingml/2006/table">
            <a:tbl>
              <a:tblPr/>
              <a:tblGrid>
                <a:gridCol w="7010400"/>
              </a:tblGrid>
              <a:tr h="49682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2" name="제목 1"/>
          <p:cNvSpPr txBox="1">
            <a:spLocks/>
          </p:cNvSpPr>
          <p:nvPr/>
        </p:nvSpPr>
        <p:spPr>
          <a:xfrm>
            <a:off x="5715008" y="6000768"/>
            <a:ext cx="250033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+mj-lt"/>
                <a:ea typeface="+mj-ea"/>
                <a:cs typeface="+mj-cs"/>
              </a:rPr>
              <a:t>파일시공 완료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사진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3143272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 시공사진 </a:t>
            </a:r>
            <a:r>
              <a:rPr lang="en-US" altLang="ko-KR" sz="2800" b="1" dirty="0" smtClean="0"/>
              <a:t>6-1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8" name="그림 7" descr="20130408_1238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8211" y="1810559"/>
            <a:ext cx="4929222" cy="3308320"/>
          </a:xfrm>
          <a:prstGeom prst="rect">
            <a:avLst/>
          </a:prstGeom>
        </p:spPr>
      </p:pic>
      <p:pic>
        <p:nvPicPr>
          <p:cNvPr id="9" name="그림 8" descr="20130408_1239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07587" y="1821645"/>
            <a:ext cx="4929222" cy="3286148"/>
          </a:xfrm>
          <a:prstGeom prst="rect">
            <a:avLst/>
          </a:prstGeom>
        </p:spPr>
      </p:pic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853440" y="857232"/>
          <a:ext cx="6964680" cy="5147328"/>
        </p:xfrm>
        <a:graphic>
          <a:graphicData uri="http://schemas.openxmlformats.org/drawingml/2006/table">
            <a:tbl>
              <a:tblPr/>
              <a:tblGrid>
                <a:gridCol w="6964680"/>
              </a:tblGrid>
              <a:tr h="5147328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6" name="제목 1"/>
          <p:cNvSpPr txBox="1">
            <a:spLocks/>
          </p:cNvSpPr>
          <p:nvPr/>
        </p:nvSpPr>
        <p:spPr>
          <a:xfrm>
            <a:off x="4500562" y="6000768"/>
            <a:ext cx="3357586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인그라우트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후 두부정착 사진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4043362" cy="654032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/>
              <a:t>현장시공사진 </a:t>
            </a:r>
            <a:r>
              <a:rPr lang="en-US" altLang="ko-KR" sz="2800" b="1" dirty="0" smtClean="0"/>
              <a:t>6-2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dirty="0" err="1" smtClean="0"/>
              <a:t>디아이파일판매주식회사</a:t>
            </a:r>
            <a:endParaRPr lang="ko-KR" altLang="en-US" dirty="0"/>
          </a:p>
        </p:txBody>
      </p:sp>
      <p:pic>
        <p:nvPicPr>
          <p:cNvPr id="5" name="내용 개체 틀 4" descr="20130408_1239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21440" y="1821644"/>
            <a:ext cx="4714906" cy="3214710"/>
          </a:xfrm>
          <a:prstGeom prst="rect">
            <a:avLst/>
          </a:prstGeom>
        </p:spPr>
      </p:pic>
      <p:pic>
        <p:nvPicPr>
          <p:cNvPr id="6" name="그림 5" descr="20130408_1239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714743" y="1785927"/>
            <a:ext cx="4714909" cy="3286148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1005840" y="928670"/>
          <a:ext cx="6797040" cy="4938730"/>
        </p:xfrm>
        <a:graphic>
          <a:graphicData uri="http://schemas.openxmlformats.org/drawingml/2006/table">
            <a:tbl>
              <a:tblPr/>
              <a:tblGrid>
                <a:gridCol w="6797040"/>
              </a:tblGrid>
              <a:tr h="493873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제목 1"/>
          <p:cNvSpPr txBox="1">
            <a:spLocks/>
          </p:cNvSpPr>
          <p:nvPr/>
        </p:nvSpPr>
        <p:spPr>
          <a:xfrm>
            <a:off x="4429124" y="5929330"/>
            <a:ext cx="3357586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인그라우트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후 두부정착 사진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3643338" cy="654032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/>
              <a:t>현장시공사진 </a:t>
            </a:r>
            <a:r>
              <a:rPr lang="en-US" altLang="ko-KR" sz="2800" b="1" dirty="0" smtClean="0"/>
              <a:t>6-3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내용 개체 틀 4" descr="20130408_1814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21439" y="1893084"/>
            <a:ext cx="4786345" cy="3286148"/>
          </a:xfrm>
        </p:spPr>
      </p:pic>
      <p:pic>
        <p:nvPicPr>
          <p:cNvPr id="6" name="그림 5" descr="20130408_1819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142984"/>
            <a:ext cx="3286148" cy="4786346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990600" y="1051560"/>
          <a:ext cx="6938986" cy="5013960"/>
        </p:xfrm>
        <a:graphic>
          <a:graphicData uri="http://schemas.openxmlformats.org/drawingml/2006/table">
            <a:tbl>
              <a:tblPr/>
              <a:tblGrid>
                <a:gridCol w="6938986"/>
              </a:tblGrid>
              <a:tr h="501396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제목 1"/>
          <p:cNvSpPr txBox="1">
            <a:spLocks/>
          </p:cNvSpPr>
          <p:nvPr/>
        </p:nvSpPr>
        <p:spPr>
          <a:xfrm>
            <a:off x="6072198" y="6143644"/>
            <a:ext cx="2357454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+mj-lt"/>
                <a:ea typeface="+mj-ea"/>
                <a:cs typeface="+mj-cs"/>
              </a:rPr>
              <a:t>두부완료 후 사진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1071538" y="357166"/>
            <a:ext cx="3247200" cy="490066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 시공사진 </a:t>
            </a:r>
            <a:r>
              <a:rPr lang="en-US" altLang="ko-KR" sz="2800" b="1" dirty="0" smtClean="0"/>
              <a:t>7-1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그림 4" descr="20130408_0933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071546"/>
            <a:ext cx="3429024" cy="4857784"/>
          </a:xfrm>
          <a:prstGeom prst="rect">
            <a:avLst/>
          </a:prstGeom>
        </p:spPr>
      </p:pic>
      <p:pic>
        <p:nvPicPr>
          <p:cNvPr id="12" name="그림 11" descr="20130408_0932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857620" y="1785926"/>
            <a:ext cx="4857784" cy="3429024"/>
          </a:xfrm>
          <a:prstGeom prst="rect">
            <a:avLst/>
          </a:prstGeom>
        </p:spPr>
      </p:pic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883920" y="960120"/>
          <a:ext cx="7193280" cy="5090160"/>
        </p:xfrm>
        <a:graphic>
          <a:graphicData uri="http://schemas.openxmlformats.org/drawingml/2006/table">
            <a:tbl>
              <a:tblPr/>
              <a:tblGrid>
                <a:gridCol w="7193280"/>
              </a:tblGrid>
              <a:tr h="509016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5" name="제목 1"/>
          <p:cNvSpPr txBox="1">
            <a:spLocks/>
          </p:cNvSpPr>
          <p:nvPr/>
        </p:nvSpPr>
        <p:spPr>
          <a:xfrm>
            <a:off x="6215074" y="6143644"/>
            <a:ext cx="2143140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err="1" smtClean="0">
                <a:latin typeface="+mj-lt"/>
                <a:ea typeface="+mj-ea"/>
                <a:cs typeface="+mj-cs"/>
              </a:rPr>
              <a:t>동재하시험</a:t>
            </a:r>
            <a:r>
              <a:rPr lang="ko-KR" altLang="en-US" b="1" dirty="0" smtClean="0">
                <a:latin typeface="+mj-lt"/>
                <a:ea typeface="+mj-ea"/>
                <a:cs typeface="+mj-cs"/>
              </a:rPr>
              <a:t> 사진</a:t>
            </a:r>
            <a:r>
              <a:rPr lang="en-US" altLang="ko-KR" b="1" dirty="0" smtClean="0">
                <a:latin typeface="+mj-lt"/>
                <a:ea typeface="+mj-ea"/>
                <a:cs typeface="+mj-cs"/>
              </a:rPr>
              <a:t>1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1538" y="357166"/>
            <a:ext cx="4043362" cy="582594"/>
          </a:xfrm>
        </p:spPr>
        <p:txBody>
          <a:bodyPr>
            <a:noAutofit/>
          </a:bodyPr>
          <a:lstStyle/>
          <a:p>
            <a:pPr algn="l"/>
            <a:r>
              <a:rPr lang="ko-KR" altLang="en-US" sz="2800" b="1" dirty="0" smtClean="0"/>
              <a:t>현장시공사진</a:t>
            </a:r>
            <a:r>
              <a:rPr lang="en-US" altLang="ko-KR" sz="2800" b="1" dirty="0" smtClean="0"/>
              <a:t>7-2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내용 개체 틀 4" descr="20130408_1011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50001" y="1964523"/>
            <a:ext cx="4857784" cy="3357586"/>
          </a:xfrm>
          <a:prstGeom prst="rect">
            <a:avLst/>
          </a:prstGeom>
        </p:spPr>
      </p:pic>
      <p:pic>
        <p:nvPicPr>
          <p:cNvPr id="6" name="그림 5" descr="20130408_0947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714744" y="2000240"/>
            <a:ext cx="4857784" cy="3286148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899160" y="1127760"/>
          <a:ext cx="6958988" cy="5015884"/>
        </p:xfrm>
        <a:graphic>
          <a:graphicData uri="http://schemas.openxmlformats.org/drawingml/2006/table">
            <a:tbl>
              <a:tblPr/>
              <a:tblGrid>
                <a:gridCol w="6958988"/>
              </a:tblGrid>
              <a:tr h="501588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제목 1"/>
          <p:cNvSpPr txBox="1">
            <a:spLocks/>
          </p:cNvSpPr>
          <p:nvPr/>
        </p:nvSpPr>
        <p:spPr>
          <a:xfrm>
            <a:off x="5786446" y="6215082"/>
            <a:ext cx="2143140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err="1" smtClean="0">
                <a:latin typeface="+mj-lt"/>
                <a:ea typeface="+mj-ea"/>
                <a:cs typeface="+mj-cs"/>
              </a:rPr>
              <a:t>동재하시험</a:t>
            </a:r>
            <a:r>
              <a:rPr lang="ko-KR" altLang="en-US" b="1" dirty="0" smtClean="0">
                <a:latin typeface="+mj-lt"/>
                <a:ea typeface="+mj-ea"/>
                <a:cs typeface="+mj-cs"/>
              </a:rPr>
              <a:t> 사진</a:t>
            </a:r>
            <a:r>
              <a:rPr lang="en-US" altLang="ko-KR" b="1" dirty="0" smtClean="0">
                <a:latin typeface="+mj-lt"/>
                <a:ea typeface="+mj-ea"/>
                <a:cs typeface="+mj-cs"/>
              </a:rPr>
              <a:t>2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57808" cy="725470"/>
          </a:xfrm>
        </p:spPr>
        <p:txBody>
          <a:bodyPr>
            <a:normAutofit/>
          </a:bodyPr>
          <a:lstStyle/>
          <a:p>
            <a:r>
              <a:rPr lang="ko-KR" altLang="en-US" sz="2800" b="1" dirty="0" smtClean="0"/>
              <a:t>현장시공사진</a:t>
            </a:r>
            <a:r>
              <a:rPr lang="en-US" altLang="ko-KR" sz="2800" b="1" dirty="0" smtClean="0"/>
              <a:t>7-3</a:t>
            </a:r>
            <a:endParaRPr lang="ko-KR" altLang="en-US" sz="2800" b="1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5" name="내용 개체 틀 4" descr="20130404_1052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21440" y="1893084"/>
            <a:ext cx="4857781" cy="3357586"/>
          </a:xfrm>
          <a:prstGeom prst="rect">
            <a:avLst/>
          </a:prstGeom>
        </p:spPr>
      </p:pic>
      <p:pic>
        <p:nvPicPr>
          <p:cNvPr id="6" name="그림 5" descr="20130408_1021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714744" y="2000240"/>
            <a:ext cx="4857784" cy="3143272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975360" y="1036320"/>
          <a:ext cx="6842760" cy="5074920"/>
        </p:xfrm>
        <a:graphic>
          <a:graphicData uri="http://schemas.openxmlformats.org/drawingml/2006/table">
            <a:tbl>
              <a:tblPr/>
              <a:tblGrid>
                <a:gridCol w="6842760"/>
              </a:tblGrid>
              <a:tr h="507492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8" name="제목 1"/>
          <p:cNvSpPr txBox="1">
            <a:spLocks/>
          </p:cNvSpPr>
          <p:nvPr/>
        </p:nvSpPr>
        <p:spPr>
          <a:xfrm>
            <a:off x="5857884" y="6215082"/>
            <a:ext cx="2143140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err="1" smtClean="0">
                <a:latin typeface="+mj-lt"/>
                <a:ea typeface="+mj-ea"/>
                <a:cs typeface="+mj-cs"/>
              </a:rPr>
              <a:t>동재하시험</a:t>
            </a:r>
            <a:r>
              <a:rPr lang="ko-KR" altLang="en-US" b="1" dirty="0" smtClean="0">
                <a:latin typeface="+mj-lt"/>
                <a:ea typeface="+mj-ea"/>
                <a:cs typeface="+mj-cs"/>
              </a:rPr>
              <a:t> 사진</a:t>
            </a:r>
            <a:r>
              <a:rPr lang="en-US" altLang="ko-KR" b="1" dirty="0" smtClean="0">
                <a:latin typeface="+mj-lt"/>
                <a:ea typeface="+mj-ea"/>
                <a:cs typeface="+mj-cs"/>
              </a:rPr>
              <a:t>3</a:t>
            </a:r>
            <a:endParaRPr kumimoji="0" lang="ko-KR" altLang="en-US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272808" cy="562074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/>
              <a:t>매트기초 사진</a:t>
            </a:r>
            <a:r>
              <a:rPr lang="en-US" altLang="ko-KR" sz="2800" b="1" dirty="0" smtClean="0"/>
              <a:t>1</a:t>
            </a:r>
            <a:endParaRPr lang="ko-KR" altLang="en-US" sz="2800" b="1" dirty="0"/>
          </a:p>
        </p:txBody>
      </p:sp>
      <p:pic>
        <p:nvPicPr>
          <p:cNvPr id="5" name="내용 개체 틀 4" descr="IMG_20130412_1425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124744"/>
            <a:ext cx="3600400" cy="4813995"/>
          </a:xfr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6" name="그림 5" descr="IMG_20130412_1423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124744"/>
            <a:ext cx="3600400" cy="4824536"/>
          </a:xfrm>
          <a:prstGeom prst="rect">
            <a:avLst/>
          </a:prstGeom>
        </p:spPr>
      </p:pic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883920" y="1021080"/>
          <a:ext cx="7559040" cy="4998720"/>
        </p:xfrm>
        <a:graphic>
          <a:graphicData uri="http://schemas.openxmlformats.org/drawingml/2006/table">
            <a:tbl>
              <a:tblPr/>
              <a:tblGrid>
                <a:gridCol w="7559040"/>
              </a:tblGrid>
              <a:tr h="499872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mpd="sng">
                      <a:solidFill>
                        <a:schemeClr val="tx1"/>
                      </a:solidFill>
                      <a:prstDash val="solid"/>
                    </a:lnL>
                    <a:lnR w="28575" cmpd="sng">
                      <a:solidFill>
                        <a:schemeClr val="tx1"/>
                      </a:solidFill>
                      <a:prstDash val="solid"/>
                    </a:lnR>
                    <a:lnT w="28575" cmpd="sng">
                      <a:solidFill>
                        <a:schemeClr val="tx1"/>
                      </a:solidFill>
                      <a:prstDash val="solid"/>
                    </a:lnT>
                    <a:lnB w="28575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562074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b="1" dirty="0" smtClean="0"/>
              <a:t>매트기초 사진</a:t>
            </a:r>
            <a:r>
              <a:rPr lang="en-US" altLang="ko-KR" sz="2800" b="1" dirty="0" smtClean="0"/>
              <a:t>2</a:t>
            </a:r>
            <a:endParaRPr lang="ko-KR" altLang="en-US" sz="2800" b="1" dirty="0"/>
          </a:p>
        </p:txBody>
      </p:sp>
      <p:pic>
        <p:nvPicPr>
          <p:cNvPr id="5" name="내용 개체 틀 4" descr="IMG_20130412_1422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052736"/>
            <a:ext cx="3600400" cy="5102027"/>
          </a:xfrm>
        </p:spPr>
      </p:pic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디아이파일판매주식회사</a:t>
            </a:r>
            <a:endParaRPr lang="ko-KR" altLang="en-US"/>
          </a:p>
        </p:txBody>
      </p:sp>
      <p:pic>
        <p:nvPicPr>
          <p:cNvPr id="6" name="그림 5" descr="IMG_20130412_1423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052736"/>
            <a:ext cx="3600400" cy="5112568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807720" y="944880"/>
          <a:ext cx="7604760" cy="5288280"/>
        </p:xfrm>
        <a:graphic>
          <a:graphicData uri="http://schemas.openxmlformats.org/drawingml/2006/table">
            <a:tbl>
              <a:tblPr/>
              <a:tblGrid>
                <a:gridCol w="7604760"/>
              </a:tblGrid>
              <a:tr h="528828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28575" cmpd="sng">
                      <a:solidFill>
                        <a:schemeClr val="tx1"/>
                      </a:solidFill>
                      <a:prstDash val="solid"/>
                    </a:lnL>
                    <a:lnR w="28575" cmpd="sng">
                      <a:solidFill>
                        <a:schemeClr val="tx1"/>
                      </a:solidFill>
                      <a:prstDash val="solid"/>
                    </a:lnR>
                    <a:lnT w="28575" cmpd="sng">
                      <a:solidFill>
                        <a:schemeClr val="tx1"/>
                      </a:solidFill>
                      <a:prstDash val="solid"/>
                    </a:lnT>
                    <a:lnB w="28575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</TotalTime>
  <Words>210</Words>
  <Application>Microsoft Office PowerPoint</Application>
  <PresentationFormat>화면 슬라이드 쇼(4:3)</PresentationFormat>
  <Paragraphs>82</Paragraphs>
  <Slides>25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26" baseType="lpstr">
      <vt:lpstr>Office 테마</vt:lpstr>
      <vt:lpstr>내곡동 321번지 예방사업 사방댐   덕타일파일 결과보고서</vt:lpstr>
      <vt:lpstr>서초구 내곡동 321번지 예방사업 사방댐</vt:lpstr>
      <vt:lpstr>배치도</vt:lpstr>
      <vt:lpstr>PowerPoint 프레젠테이션</vt:lpstr>
      <vt:lpstr>시추 주상도 1</vt:lpstr>
      <vt:lpstr>시추 주상도 2</vt:lpstr>
      <vt:lpstr>현장주변사진</vt:lpstr>
      <vt:lpstr>덕타일파일 사진 </vt:lpstr>
      <vt:lpstr>파일 항타및건전도 관찰사진 </vt:lpstr>
      <vt:lpstr>파일 항타및건전도 관찰사진2 </vt:lpstr>
      <vt:lpstr>현장시공사진 1</vt:lpstr>
      <vt:lpstr>현장 시공사진 2</vt:lpstr>
      <vt:lpstr>현장시공사진 3-1</vt:lpstr>
      <vt:lpstr>현장시공사진 3-2</vt:lpstr>
      <vt:lpstr>현장시공사진 3-3</vt:lpstr>
      <vt:lpstr>현장시공사진 4</vt:lpstr>
      <vt:lpstr>현장 시공사진 5</vt:lpstr>
      <vt:lpstr>현장 시공사진 6-1</vt:lpstr>
      <vt:lpstr>현장시공사진 6-2</vt:lpstr>
      <vt:lpstr>현장시공사진 6-3</vt:lpstr>
      <vt:lpstr>현장 시공사진 7-1</vt:lpstr>
      <vt:lpstr>현장시공사진7-2</vt:lpstr>
      <vt:lpstr>현장시공사진7-3</vt:lpstr>
      <vt:lpstr>매트기초 사진1</vt:lpstr>
      <vt:lpstr>매트기초 사진2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내곡동 321번지 예방사업 사방댐  덕타일파일 결과서</dc:title>
  <dc:creator>Windows 사용자</dc:creator>
  <cp:lastModifiedBy>COMPUTER</cp:lastModifiedBy>
  <cp:revision>55</cp:revision>
  <dcterms:created xsi:type="dcterms:W3CDTF">2013-04-06T06:47:16Z</dcterms:created>
  <dcterms:modified xsi:type="dcterms:W3CDTF">2013-05-11T22:05:31Z</dcterms:modified>
</cp:coreProperties>
</file>